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116" d="100"/>
          <a:sy n="116" d="100"/>
        </p:scale>
        <p:origin x="390" y="108"/>
      </p:cViewPr>
      <p:guideLst>
        <p:guide pos="12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ln>
                <a:noFill/>
              </a:ln>
            </a:rPr>
            <a:t>Nguyễn</a:t>
          </a:r>
          <a:r>
            <a:rPr lang="en-US" dirty="0">
              <a:ln>
                <a:noFill/>
              </a:ln>
            </a:rPr>
            <a:t> Văn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Instructor</a:t>
          </a:r>
        </a:p>
      </dgm:t>
    </dgm:pt>
    <dgm:pt modelId="{7E3D20CC-9B0F-486E-B088-1E792CE1FA75}">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Project Manager</a:t>
          </a:r>
        </a:p>
      </dgm:t>
    </dgm:pt>
    <dgm:pt modelId="{9816377C-CA66-4873-BFA3-6E364D86CEE4}">
      <dgm:prSet phldrT="[Text]"/>
      <dgm:spPr>
        <a:solidFill>
          <a:srgbClr val="00B0F0"/>
        </a:solidFill>
      </dgm:spPr>
      <dgm:t>
        <a:bodyPr/>
        <a:lstStyle/>
        <a:p>
          <a:r>
            <a:rPr lang="en-US">
              <a:ln>
                <a:noFill/>
              </a:ln>
            </a:rPr>
            <a:t>Lê Hồng Nhiên</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 Đỗ Văn Tuấn</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Tạ Ngọc Duy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ln>
                <a:noFill/>
              </a:ln>
            </a:rPr>
            <a:t>Tạ </a:t>
          </a:r>
          <a:r>
            <a:rPr lang="en-US" dirty="0" err="1" smtClean="0">
              <a:ln>
                <a:noFill/>
              </a:ln>
            </a:rPr>
            <a:t>Ngọc</a:t>
          </a:r>
          <a:r>
            <a:rPr lang="en-US" dirty="0" smtClean="0">
              <a:ln>
                <a:noFill/>
              </a:ln>
            </a:rPr>
            <a:t> </a:t>
          </a:r>
          <a:r>
            <a:rPr lang="en-US" dirty="0" err="1" smtClean="0">
              <a:ln>
                <a:noFill/>
              </a:ln>
            </a:rPr>
            <a:t>Duy</a:t>
          </a:r>
          <a:endParaRPr lang="en-US" dirty="0">
            <a:ln>
              <a:noFill/>
            </a:ln>
          </a:endParaRP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Đào Trọng Nghĩa</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Hoàng Anh Tuấn</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6648" custLinFactNeighborY="-64546">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Y="-70660" custLinFactNeighborX="-73066" custLinFactNeighborY="-100000">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91685" custLinFactNeighborY="-8732">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57767" custLinFactNeighborY="-6168">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D4331DCA-73D6-47C1-A514-3773844BAE47}" type="presOf" srcId="{4F568B2B-5D3A-44F9-8D2F-6C4F617A1031}" destId="{E87B7177-C1D2-490D-BFB2-FCE75D000B70}" srcOrd="0" destOrd="0" presId="urn:microsoft.com/office/officeart/2008/layout/NameandTitleOrganizationalChart"/>
    <dgm:cxn modelId="{491FFDB0-A5C0-477C-A53A-C9C0C7B0681F}" type="presOf" srcId="{ABECABA5-9A8E-4DD6-8BA3-10CA14A952CB}" destId="{8A69615D-F8F8-429C-AFBC-140CD881FA23}"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59CDD2EB-1BB2-4D07-988B-0FC1C9DBEED7}" type="presOf" srcId="{2C1B8FDD-E9CF-44B0-B5C0-60B53C1FA907}" destId="{96F1EF70-9149-4113-91E7-50757FEEF8B5}" srcOrd="0" destOrd="0" presId="urn:microsoft.com/office/officeart/2008/layout/NameandTitleOrganizationalChart"/>
    <dgm:cxn modelId="{0CD468BE-D780-43C3-A6B5-89F99C58F677}" type="presOf" srcId="{BD597884-3AED-40F2-81AA-46B6C3DBC7F2}" destId="{9F25BC85-E77C-409A-89C2-95BA1AD81163}"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30CDA911-66B0-45F2-9002-FFA5C97AA366}" type="presOf" srcId="{E4F92AFC-F894-443D-83CC-1A2AAF2F4600}" destId="{ADA7951F-EF23-4D17-B31E-60A0926468EE}"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C7605D42-9687-46C1-A00A-26BCE282E8BB}" type="presOf" srcId="{F9C0B734-D027-4FCD-8F54-5B4B2FA8C59E}" destId="{E1352923-C8CF-421D-B532-5B73793CCE17}" srcOrd="0" destOrd="0" presId="urn:microsoft.com/office/officeart/2008/layout/NameandTitleOrganizationalChart"/>
    <dgm:cxn modelId="{9E50A7C4-D678-44AE-81B3-1548836BD7B2}" type="presOf" srcId="{E4F92AFC-F894-443D-83CC-1A2AAF2F4600}" destId="{5C461C12-CB89-4498-9DFD-708F3D4A5AE8}" srcOrd="1" destOrd="0" presId="urn:microsoft.com/office/officeart/2008/layout/NameandTitleOrganizationalChart"/>
    <dgm:cxn modelId="{FE111A66-8746-4221-930E-265F309CF3AD}" type="presOf" srcId="{7E3D20CC-9B0F-486E-B088-1E792CE1FA75}" destId="{5F55DB1A-F255-4B0D-B27A-17876473A03C}" srcOrd="1" destOrd="0" presId="urn:microsoft.com/office/officeart/2008/layout/NameandTitleOrganizationalChart"/>
    <dgm:cxn modelId="{3E96B2C0-46FA-4CDA-963F-928ABEE7B036}" type="presOf" srcId="{7B81C682-7BD4-4D70-B984-CB9B3EB7109E}" destId="{48A2BBE2-32D5-475D-8ED1-880F01E8A155}" srcOrd="0" destOrd="0" presId="urn:microsoft.com/office/officeart/2008/layout/NameandTitleOrganizationalChart"/>
    <dgm:cxn modelId="{A3C99E9F-AEC1-4926-B8AC-D3842F1713C2}" type="presOf" srcId="{038470E4-D0CA-4462-A9A9-6E7B274ECD99}" destId="{5C5E471A-8563-4D42-9D79-7CDB7BABE48E}" srcOrd="0" destOrd="0" presId="urn:microsoft.com/office/officeart/2008/layout/NameandTitleOrganizationalChart"/>
    <dgm:cxn modelId="{63C74D3E-ECDB-4044-9E01-E35C4A4E0FFF}" type="presOf" srcId="{C8225F34-92BD-4391-979C-73B009AAB15F}" destId="{6A6D0E88-C282-49D1-8F56-7086C3A224E8}"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EAC74BA6-58A5-404C-9E33-713161F2D5A9}" type="presOf" srcId="{90E97D21-59D2-45C0-9066-B1C8A341CA88}" destId="{D4DB7913-90CB-433A-8A8B-BC2E861CB270}" srcOrd="1" destOrd="0" presId="urn:microsoft.com/office/officeart/2008/layout/NameandTitleOrganizationalChart"/>
    <dgm:cxn modelId="{50CD98FB-F5E4-4322-B184-1CBB1BA27BA8}" type="presOf" srcId="{7E3D20CC-9B0F-486E-B088-1E792CE1FA75}" destId="{B12BD221-688A-45A4-B05A-AF54B7DBC4B8}" srcOrd="0" destOrd="0" presId="urn:microsoft.com/office/officeart/2008/layout/NameandTitleOrganizationalChart"/>
    <dgm:cxn modelId="{F9AA7250-7FA7-443B-9055-CF852D6CD90E}" type="presOf" srcId="{F8B1B2EA-0F1E-4ACF-B9BA-D322BA6943E0}" destId="{5C02EAFD-8CC8-48E1-B4F4-106665620A6E}"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3D6FA2D2-39A7-479A-AC04-3FF7F402F7ED}" type="presOf" srcId="{309FF3E0-6EA7-4C1D-873E-CFDA83DA0D3B}" destId="{FD2754C1-E632-4B73-9CCA-8329CBCFA258}" srcOrd="0" destOrd="0" presId="urn:microsoft.com/office/officeart/2008/layout/NameandTitleOrganizationalChart"/>
    <dgm:cxn modelId="{BC4E9E9E-47BB-45AD-995A-ED6B60585592}" type="presOf" srcId="{CA833BB1-F590-4B00-9D80-CF5060EE7AC2}" destId="{542E98DF-D0F5-45D3-9836-02A12E2DF6B3}" srcOrd="0" destOrd="0" presId="urn:microsoft.com/office/officeart/2008/layout/NameandTitleOrganizationalChart"/>
    <dgm:cxn modelId="{CCB4F466-798B-4699-9D8A-08C93DBD77B1}" type="presOf" srcId="{CA833BB1-F590-4B00-9D80-CF5060EE7AC2}" destId="{960FAFE2-3BE4-4200-92F9-5ECDAD277A2D}" srcOrd="1" destOrd="0" presId="urn:microsoft.com/office/officeart/2008/layout/NameandTitleOrganizationalChart"/>
    <dgm:cxn modelId="{567D4CC9-3900-4838-AB93-6258C36F647B}" type="presOf" srcId="{82D2F21E-856E-4986-AC4B-A901316097DA}" destId="{6077D182-5B8B-4235-BCA5-24BE7646D282}" srcOrd="0" destOrd="0" presId="urn:microsoft.com/office/officeart/2008/layout/NameandTitleOrganizationalChart"/>
    <dgm:cxn modelId="{928775BD-CEA3-4D9A-99A0-94A00A4338F4}" type="presOf" srcId="{D664221D-AE1C-4208-B8A1-96E9B81534F0}" destId="{73F126ED-8614-4C39-ADCA-057EBA3BA3C8}" srcOrd="1" destOrd="0" presId="urn:microsoft.com/office/officeart/2008/layout/NameandTitleOrganizationalChart"/>
    <dgm:cxn modelId="{48537034-3B87-40C4-B249-461C16AC0606}" type="presOf" srcId="{A1C4869E-713F-46FF-9178-16D4915DEC0D}" destId="{960D02B2-EEB7-4DA2-87FF-5A2167A464AE}" srcOrd="0" destOrd="0" presId="urn:microsoft.com/office/officeart/2008/layout/NameandTitleOrganizationalChart"/>
    <dgm:cxn modelId="{3B034B2A-BDF8-4530-A0DA-5D5A3E58D822}" type="presOf" srcId="{AED6C4BD-10D7-417C-9109-D4B085DF79D8}" destId="{8BC7D37D-B40B-437E-964A-11A66F730EAD}" srcOrd="0" destOrd="0" presId="urn:microsoft.com/office/officeart/2008/layout/NameandTitleOrganizationalChart"/>
    <dgm:cxn modelId="{3BA1F3D4-117C-4CCB-874C-E3C9B2A1F3A5}" type="presOf" srcId="{5F28B918-906E-4F88-AA57-E47D83F02E88}" destId="{0985DF48-3E6D-4161-A08E-D89F2A4A2B60}" srcOrd="1" destOrd="0" presId="urn:microsoft.com/office/officeart/2008/layout/NameandTitleOrganizationalChart"/>
    <dgm:cxn modelId="{334FAE5B-CEB7-4BCE-969D-D33A2E5B0B55}" type="presOf" srcId="{3069C6EB-632F-4A4F-B9BF-8A221240F189}" destId="{41FDE034-FDF7-4756-89EF-660AB9803BF2}"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5D2F3900-6C3C-4504-B340-A4F1611F9F79}" type="presOf" srcId="{E1187DA4-99F6-436B-9FCF-85E7426B8B87}" destId="{2CFE6676-2B00-4F59-84C4-0D7F2DF0186B}" srcOrd="0" destOrd="0" presId="urn:microsoft.com/office/officeart/2008/layout/NameandTitleOrganizationalChart"/>
    <dgm:cxn modelId="{C2E9B032-8147-421E-A015-31C043630355}" type="presOf" srcId="{263953D2-E6F9-4643-8EE8-C3FA6F219326}" destId="{C66CC764-7096-4898-8199-D7BF3F459BBB}" srcOrd="0" destOrd="0" presId="urn:microsoft.com/office/officeart/2008/layout/NameandTitleOrganizationalChart"/>
    <dgm:cxn modelId="{8C8DFD14-6787-4B2E-9EFF-70A52D8AF213}" type="presOf" srcId="{7334D38D-1375-408A-8AE0-EDB97596076A}" destId="{B9BA7C7F-5E80-473E-849A-E6F4B094FD9A}" srcOrd="0" destOrd="0" presId="urn:microsoft.com/office/officeart/2008/layout/NameandTitleOrganizationalChart"/>
    <dgm:cxn modelId="{46E8BEAA-E1D9-492A-B1B8-07F03A44838D}" type="presOf" srcId="{E2650F4E-868E-459E-A092-0FE37CCEFD06}" destId="{E26AEED3-0853-4430-811E-1D27EF8524A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A555B3F9-0854-44A9-B46B-BB8192AC311D}" type="presOf" srcId="{761B2A53-97DE-4A73-8203-F53B8FC6786C}" destId="{99766D7A-5F10-46E0-B6D6-4EB34F3FDD61}" srcOrd="1" destOrd="0" presId="urn:microsoft.com/office/officeart/2008/layout/NameandTitleOrganizationalChart"/>
    <dgm:cxn modelId="{B0261C02-A1F2-4F5B-B88A-0A66E07CD444}" type="presOf" srcId="{4E9AD284-0E67-4F95-A63F-B92CDA2B6107}" destId="{37A54D3E-8158-449B-8FD6-ED9E379CFC31}" srcOrd="0" destOrd="0" presId="urn:microsoft.com/office/officeart/2008/layout/NameandTitleOrganizationalChart"/>
    <dgm:cxn modelId="{7DC9787B-845C-4EB0-AA0C-1BC9BD599186}" type="presOf" srcId="{F8321896-7661-47F3-952F-A5A556818BD9}" destId="{D9B0C917-42E9-4C4C-8D89-4A9EF5612CE2}" srcOrd="0" destOrd="0" presId="urn:microsoft.com/office/officeart/2008/layout/NameandTitleOrganizationalChart"/>
    <dgm:cxn modelId="{4BF93076-7B48-4A17-B4A8-77D8F45AA107}" type="presOf" srcId="{5F28B918-906E-4F88-AA57-E47D83F02E88}" destId="{87D7F144-9ADF-4A79-8594-4606123AF018}" srcOrd="0" destOrd="0" presId="urn:microsoft.com/office/officeart/2008/layout/NameandTitleOrganizationalChart"/>
    <dgm:cxn modelId="{8E8C9D26-9353-49AC-921D-8053EE04561D}" type="presOf" srcId="{C9A013BF-A521-4077-AF46-53BF9CD27121}" destId="{4256AD21-FFA3-40A8-96AD-FD0EA1F9CFE9}"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A9D9B9B-4D54-436C-88B1-E9703164B14A}" type="presOf" srcId="{90E97D21-59D2-45C0-9066-B1C8A341CA88}" destId="{2CE9F25E-7A0E-4D16-9E3E-37A3F2CBCC41}" srcOrd="0" destOrd="0" presId="urn:microsoft.com/office/officeart/2008/layout/NameandTitleOrganizationalChart"/>
    <dgm:cxn modelId="{F7E9E885-204C-4B05-8618-176BC5D86DB1}" type="presOf" srcId="{761B2A53-97DE-4A73-8203-F53B8FC6786C}" destId="{51F733E8-E124-4598-BE86-AFEDF7A12F05}" srcOrd="0" destOrd="0" presId="urn:microsoft.com/office/officeart/2008/layout/NameandTitleOrganizationalChart"/>
    <dgm:cxn modelId="{08D8A63F-7CF0-417D-8B0D-FA90FBDF89C7}" type="presOf" srcId="{9816377C-CA66-4873-BFA3-6E364D86CEE4}" destId="{A2568639-C48A-4361-B813-79B3F69CA822}" srcOrd="0" destOrd="0" presId="urn:microsoft.com/office/officeart/2008/layout/NameandTitleOrganizationalChart"/>
    <dgm:cxn modelId="{5CEAC4E2-31ED-4004-B6FE-9856DC6DA958}" type="presOf" srcId="{858DE9E8-50D4-4B77-A9AA-260DEA689A19}" destId="{883A0004-7E51-4776-AB8F-00DF680862C9}" srcOrd="0" destOrd="0" presId="urn:microsoft.com/office/officeart/2008/layout/NameandTitleOrganizationalChart"/>
    <dgm:cxn modelId="{DF5AE785-1821-4F1E-BC4B-2D7507E3682C}" type="presOf" srcId="{9816377C-CA66-4873-BFA3-6E364D86CEE4}" destId="{1F104FC4-0424-47CC-8142-9EB73DF234B3}"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F751B9F8-69C2-4B90-ADEA-B0466F3184A1}" type="presOf" srcId="{CE324FB9-D661-4813-9AC3-6DA2EEEFADAC}" destId="{C29850B1-E246-4CE3-AFBA-E0BA52F512E0}" srcOrd="1"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A0342173-E140-41D3-A660-D362FE7A5AC1}" type="presOf" srcId="{9805FCE1-8EF2-4D7D-A30F-FF125B9E2597}" destId="{12BA1CDC-BF41-4EAC-B0E7-297CD7633B48}" srcOrd="0" destOrd="0" presId="urn:microsoft.com/office/officeart/2008/layout/NameandTitleOrganizationalChart"/>
    <dgm:cxn modelId="{57649921-BAEC-4D31-A417-F0C78BA3C0BA}" type="presOf" srcId="{AED6C4BD-10D7-417C-9109-D4B085DF79D8}" destId="{EE3F8D29-3C1A-4310-AC03-72D4E340CDAF}" srcOrd="1" destOrd="0" presId="urn:microsoft.com/office/officeart/2008/layout/NameandTitleOrganizationalChart"/>
    <dgm:cxn modelId="{1C51E439-FBB1-4231-8D7F-7991942DD1A1}" type="presOf" srcId="{D664221D-AE1C-4208-B8A1-96E9B81534F0}" destId="{9A1DE650-0DF0-41B8-87C8-5191FEE70D28}" srcOrd="0" destOrd="0" presId="urn:microsoft.com/office/officeart/2008/layout/NameandTitleOrganizationalChart"/>
    <dgm:cxn modelId="{AC456C6D-B684-4409-8B75-410F9DA34D6D}" type="presOf" srcId="{20329DBF-A4FF-49E0-A822-7B4BEA610FBE}" destId="{FE0350CC-55F9-41F0-A0C0-98F84E435369}" srcOrd="0" destOrd="0" presId="urn:microsoft.com/office/officeart/2008/layout/NameandTitleOrganizationalChart"/>
    <dgm:cxn modelId="{E8C68C35-E96C-44E2-BB64-EF8982D6B088}" type="presOf" srcId="{9805FCE1-8EF2-4D7D-A30F-FF125B9E2597}" destId="{8EB30363-824B-4906-8F57-E75BFCB632F4}" srcOrd="1" destOrd="0" presId="urn:microsoft.com/office/officeart/2008/layout/NameandTitleOrganizationalChart"/>
    <dgm:cxn modelId="{99ED2E0D-6D95-4115-8247-AB6D43390000}" type="presOf" srcId="{CE324FB9-D661-4813-9AC3-6DA2EEEFADAC}" destId="{BAB3D042-025C-471F-B939-4A4CE41ED409}" srcOrd="0" destOrd="0" presId="urn:microsoft.com/office/officeart/2008/layout/NameandTitleOrganizationalChart"/>
    <dgm:cxn modelId="{205F4933-6E46-4513-84B1-7E8C1F1AE7D0}" type="presParOf" srcId="{B9BA7C7F-5E80-473E-849A-E6F4B094FD9A}" destId="{818349D0-B533-48D7-AC19-65217EBDB3C6}" srcOrd="0" destOrd="0" presId="urn:microsoft.com/office/officeart/2008/layout/NameandTitleOrganizationalChart"/>
    <dgm:cxn modelId="{0FC600FF-C073-488C-B7BB-690DEE22D184}" type="presParOf" srcId="{818349D0-B533-48D7-AC19-65217EBDB3C6}" destId="{B7100100-57DF-40D6-A1F6-8D2958C85043}" srcOrd="0" destOrd="0" presId="urn:microsoft.com/office/officeart/2008/layout/NameandTitleOrganizationalChart"/>
    <dgm:cxn modelId="{7F2A5CC5-03F4-438B-BD0E-32B5F10D2C81}" type="presParOf" srcId="{B7100100-57DF-40D6-A1F6-8D2958C85043}" destId="{ADA7951F-EF23-4D17-B31E-60A0926468EE}" srcOrd="0" destOrd="0" presId="urn:microsoft.com/office/officeart/2008/layout/NameandTitleOrganizationalChart"/>
    <dgm:cxn modelId="{C8EE7C69-8C29-4F8F-9116-9ED928EAC44C}" type="presParOf" srcId="{B7100100-57DF-40D6-A1F6-8D2958C85043}" destId="{8A69615D-F8F8-429C-AFBC-140CD881FA23}" srcOrd="1" destOrd="0" presId="urn:microsoft.com/office/officeart/2008/layout/NameandTitleOrganizationalChart"/>
    <dgm:cxn modelId="{D384A3BC-D50F-4D51-91FA-807B18BEA6F1}" type="presParOf" srcId="{B7100100-57DF-40D6-A1F6-8D2958C85043}" destId="{5C461C12-CB89-4498-9DFD-708F3D4A5AE8}" srcOrd="2" destOrd="0" presId="urn:microsoft.com/office/officeart/2008/layout/NameandTitleOrganizationalChart"/>
    <dgm:cxn modelId="{5095D195-9B7E-465B-BF45-09C1BBD165EF}" type="presParOf" srcId="{818349D0-B533-48D7-AC19-65217EBDB3C6}" destId="{1CB22586-83BA-4D34-9D63-37F8793B90B6}" srcOrd="1" destOrd="0" presId="urn:microsoft.com/office/officeart/2008/layout/NameandTitleOrganizationalChart"/>
    <dgm:cxn modelId="{E080AA6E-3166-45B2-B2D9-9FC40ECE3B99}" type="presParOf" srcId="{1CB22586-83BA-4D34-9D63-37F8793B90B6}" destId="{883A0004-7E51-4776-AB8F-00DF680862C9}" srcOrd="0" destOrd="0" presId="urn:microsoft.com/office/officeart/2008/layout/NameandTitleOrganizationalChart"/>
    <dgm:cxn modelId="{283481F6-0660-4E1F-85C9-5E7504F0C864}" type="presParOf" srcId="{1CB22586-83BA-4D34-9D63-37F8793B90B6}" destId="{25EAA120-D58A-4283-8FDC-BAEDA6C76A61}" srcOrd="1" destOrd="0" presId="urn:microsoft.com/office/officeart/2008/layout/NameandTitleOrganizationalChart"/>
    <dgm:cxn modelId="{2BBAA5E0-6236-4E77-9140-09FD6026A7E4}" type="presParOf" srcId="{25EAA120-D58A-4283-8FDC-BAEDA6C76A61}" destId="{94AA2E85-C7A4-4017-88D3-BFC245F97264}" srcOrd="0" destOrd="0" presId="urn:microsoft.com/office/officeart/2008/layout/NameandTitleOrganizationalChart"/>
    <dgm:cxn modelId="{9601C07D-C0C5-40F6-9424-87C008D15EB1}" type="presParOf" srcId="{94AA2E85-C7A4-4017-88D3-BFC245F97264}" destId="{B12BD221-688A-45A4-B05A-AF54B7DBC4B8}" srcOrd="0" destOrd="0" presId="urn:microsoft.com/office/officeart/2008/layout/NameandTitleOrganizationalChart"/>
    <dgm:cxn modelId="{AB503DB1-9219-4D06-B22E-C1F8FECB2EBE}" type="presParOf" srcId="{94AA2E85-C7A4-4017-88D3-BFC245F97264}" destId="{9F25BC85-E77C-409A-89C2-95BA1AD81163}" srcOrd="1" destOrd="0" presId="urn:microsoft.com/office/officeart/2008/layout/NameandTitleOrganizationalChart"/>
    <dgm:cxn modelId="{8D9E621B-7310-4B07-9891-9DCB85E026C9}" type="presParOf" srcId="{94AA2E85-C7A4-4017-88D3-BFC245F97264}" destId="{5F55DB1A-F255-4B0D-B27A-17876473A03C}" srcOrd="2" destOrd="0" presId="urn:microsoft.com/office/officeart/2008/layout/NameandTitleOrganizationalChart"/>
    <dgm:cxn modelId="{E53A9E34-6279-4496-BB9E-AC23055468E5}" type="presParOf" srcId="{25EAA120-D58A-4283-8FDC-BAEDA6C76A61}" destId="{2068F839-2697-44F9-B1A6-3F3B26A2AD90}" srcOrd="1" destOrd="0" presId="urn:microsoft.com/office/officeart/2008/layout/NameandTitleOrganizationalChart"/>
    <dgm:cxn modelId="{C62EF966-9C18-4992-8C0B-1C888749EFFA}" type="presParOf" srcId="{2068F839-2697-44F9-B1A6-3F3B26A2AD90}" destId="{D9B0C917-42E9-4C4C-8D89-4A9EF5612CE2}" srcOrd="0" destOrd="0" presId="urn:microsoft.com/office/officeart/2008/layout/NameandTitleOrganizationalChart"/>
    <dgm:cxn modelId="{7878048E-E207-4B5C-8B85-653520458EA7}" type="presParOf" srcId="{2068F839-2697-44F9-B1A6-3F3B26A2AD90}" destId="{6B60A97B-3094-446A-BC28-00CB6942FCBF}" srcOrd="1" destOrd="0" presId="urn:microsoft.com/office/officeart/2008/layout/NameandTitleOrganizationalChart"/>
    <dgm:cxn modelId="{5D0B5E76-44EF-4ED1-AB4B-11652B96F16B}" type="presParOf" srcId="{6B60A97B-3094-446A-BC28-00CB6942FCBF}" destId="{618B7A09-8361-4330-BA68-D799B75F7C9E}" srcOrd="0" destOrd="0" presId="urn:microsoft.com/office/officeart/2008/layout/NameandTitleOrganizationalChart"/>
    <dgm:cxn modelId="{124D2B0C-0549-489C-A4D3-DD34F11C9FF2}" type="presParOf" srcId="{618B7A09-8361-4330-BA68-D799B75F7C9E}" destId="{A2568639-C48A-4361-B813-79B3F69CA822}" srcOrd="0" destOrd="0" presId="urn:microsoft.com/office/officeart/2008/layout/NameandTitleOrganizationalChart"/>
    <dgm:cxn modelId="{FAE84A13-CEFB-4B38-B011-5EBB34B38B93}" type="presParOf" srcId="{618B7A09-8361-4330-BA68-D799B75F7C9E}" destId="{96F1EF70-9149-4113-91E7-50757FEEF8B5}" srcOrd="1" destOrd="0" presId="urn:microsoft.com/office/officeart/2008/layout/NameandTitleOrganizationalChart"/>
    <dgm:cxn modelId="{230B6A82-7111-4815-98E7-B5FCECDCBCEC}" type="presParOf" srcId="{618B7A09-8361-4330-BA68-D799B75F7C9E}" destId="{1F104FC4-0424-47CC-8142-9EB73DF234B3}" srcOrd="2" destOrd="0" presId="urn:microsoft.com/office/officeart/2008/layout/NameandTitleOrganizationalChart"/>
    <dgm:cxn modelId="{14CAFEEA-10C5-4E9F-81FD-85E428AD05DA}" type="presParOf" srcId="{6B60A97B-3094-446A-BC28-00CB6942FCBF}" destId="{D81C2454-B4EF-462E-A275-CB1515906454}" srcOrd="1" destOrd="0" presId="urn:microsoft.com/office/officeart/2008/layout/NameandTitleOrganizationalChart"/>
    <dgm:cxn modelId="{31AD1628-7F53-4813-8AB5-CFAB307E4A3A}" type="presParOf" srcId="{D81C2454-B4EF-462E-A275-CB1515906454}" destId="{6077D182-5B8B-4235-BCA5-24BE7646D282}" srcOrd="0" destOrd="0" presId="urn:microsoft.com/office/officeart/2008/layout/NameandTitleOrganizationalChart"/>
    <dgm:cxn modelId="{8B52FE9B-1C35-47E9-94D6-D634E1A4D1BD}" type="presParOf" srcId="{D81C2454-B4EF-462E-A275-CB1515906454}" destId="{F75DA0C3-DAF2-4279-9195-E5FF00085CCA}" srcOrd="1" destOrd="0" presId="urn:microsoft.com/office/officeart/2008/layout/NameandTitleOrganizationalChart"/>
    <dgm:cxn modelId="{C5BCE044-6F85-48A6-9715-4927A79D7028}" type="presParOf" srcId="{F75DA0C3-DAF2-4279-9195-E5FF00085CCA}" destId="{818457E5-18CC-41CC-8E9B-5319BD262C90}" srcOrd="0" destOrd="0" presId="urn:microsoft.com/office/officeart/2008/layout/NameandTitleOrganizationalChart"/>
    <dgm:cxn modelId="{CF185FBF-2FAF-45F0-8335-67F3DBCCBCF1}" type="presParOf" srcId="{818457E5-18CC-41CC-8E9B-5319BD262C90}" destId="{87D7F144-9ADF-4A79-8594-4606123AF018}" srcOrd="0" destOrd="0" presId="urn:microsoft.com/office/officeart/2008/layout/NameandTitleOrganizationalChart"/>
    <dgm:cxn modelId="{D117D649-90DD-43D5-BF7B-FE4DB2B25A61}" type="presParOf" srcId="{818457E5-18CC-41CC-8E9B-5319BD262C90}" destId="{E26AEED3-0853-4430-811E-1D27EF8524A8}" srcOrd="1" destOrd="0" presId="urn:microsoft.com/office/officeart/2008/layout/NameandTitleOrganizationalChart"/>
    <dgm:cxn modelId="{A7338258-42CF-46BC-855E-8F5BF4F565E2}" type="presParOf" srcId="{818457E5-18CC-41CC-8E9B-5319BD262C90}" destId="{0985DF48-3E6D-4161-A08E-D89F2A4A2B60}" srcOrd="2" destOrd="0" presId="urn:microsoft.com/office/officeart/2008/layout/NameandTitleOrganizationalChart"/>
    <dgm:cxn modelId="{BA56412C-4426-4BC0-8338-5CB532E44F88}" type="presParOf" srcId="{F75DA0C3-DAF2-4279-9195-E5FF00085CCA}" destId="{5A47D5E3-0F1F-4165-B922-F22AE0ECD544}" srcOrd="1" destOrd="0" presId="urn:microsoft.com/office/officeart/2008/layout/NameandTitleOrganizationalChart"/>
    <dgm:cxn modelId="{6E621AC2-B8B3-43BB-BEE5-53F7079F1853}" type="presParOf" srcId="{F75DA0C3-DAF2-4279-9195-E5FF00085CCA}" destId="{A1C1D61D-DA22-4FC6-90FC-BD3372821FAF}" srcOrd="2" destOrd="0" presId="urn:microsoft.com/office/officeart/2008/layout/NameandTitleOrganizationalChart"/>
    <dgm:cxn modelId="{C6D706DA-C2C3-42DF-A13D-0C0D6AEF5C74}" type="presParOf" srcId="{D81C2454-B4EF-462E-A275-CB1515906454}" destId="{FD2754C1-E632-4B73-9CCA-8329CBCFA258}" srcOrd="2" destOrd="0" presId="urn:microsoft.com/office/officeart/2008/layout/NameandTitleOrganizationalChart"/>
    <dgm:cxn modelId="{466D3213-CDEB-4822-A9B3-E0299CDA7C23}" type="presParOf" srcId="{D81C2454-B4EF-462E-A275-CB1515906454}" destId="{7F10AE91-212A-4E45-A19B-BFEBEF62AA28}" srcOrd="3" destOrd="0" presId="urn:microsoft.com/office/officeart/2008/layout/NameandTitleOrganizationalChart"/>
    <dgm:cxn modelId="{4677CABE-6D62-483D-95D2-646BCADF8808}" type="presParOf" srcId="{7F10AE91-212A-4E45-A19B-BFEBEF62AA28}" destId="{F5BE1A3B-F45C-4C1A-990B-9EB54811BFE4}" srcOrd="0" destOrd="0" presId="urn:microsoft.com/office/officeart/2008/layout/NameandTitleOrganizationalChart"/>
    <dgm:cxn modelId="{7FC9BF93-03F3-4549-B35C-F0209CBD2DE1}" type="presParOf" srcId="{F5BE1A3B-F45C-4C1A-990B-9EB54811BFE4}" destId="{9A1DE650-0DF0-41B8-87C8-5191FEE70D28}" srcOrd="0" destOrd="0" presId="urn:microsoft.com/office/officeart/2008/layout/NameandTitleOrganizationalChart"/>
    <dgm:cxn modelId="{3F7E109B-1D3E-423F-AEB9-B8B143674A3E}" type="presParOf" srcId="{F5BE1A3B-F45C-4C1A-990B-9EB54811BFE4}" destId="{48A2BBE2-32D5-475D-8ED1-880F01E8A155}" srcOrd="1" destOrd="0" presId="urn:microsoft.com/office/officeart/2008/layout/NameandTitleOrganizationalChart"/>
    <dgm:cxn modelId="{B1BDAA8E-9585-4DC9-9E03-68CAB615A37C}" type="presParOf" srcId="{F5BE1A3B-F45C-4C1A-990B-9EB54811BFE4}" destId="{73F126ED-8614-4C39-ADCA-057EBA3BA3C8}" srcOrd="2" destOrd="0" presId="urn:microsoft.com/office/officeart/2008/layout/NameandTitleOrganizationalChart"/>
    <dgm:cxn modelId="{7F7F9E4D-279C-4E44-991C-538757AA310D}" type="presParOf" srcId="{7F10AE91-212A-4E45-A19B-BFEBEF62AA28}" destId="{6AE9485C-A652-488C-829A-6FEA2DCEC6C3}" srcOrd="1" destOrd="0" presId="urn:microsoft.com/office/officeart/2008/layout/NameandTitleOrganizationalChart"/>
    <dgm:cxn modelId="{48D4DB6F-EB5E-4D80-97CB-3AD22BFA0359}" type="presParOf" srcId="{7F10AE91-212A-4E45-A19B-BFEBEF62AA28}" destId="{385FE272-03B2-49F1-8E1E-CAF9ABAB2C8E}" srcOrd="2" destOrd="0" presId="urn:microsoft.com/office/officeart/2008/layout/NameandTitleOrganizationalChart"/>
    <dgm:cxn modelId="{0A69EB70-E405-48D5-ACB2-AF8FDAA18D90}" type="presParOf" srcId="{D81C2454-B4EF-462E-A275-CB1515906454}" destId="{41FDE034-FDF7-4756-89EF-660AB9803BF2}" srcOrd="4" destOrd="0" presId="urn:microsoft.com/office/officeart/2008/layout/NameandTitleOrganizationalChart"/>
    <dgm:cxn modelId="{E1234ADA-0EA7-41A6-AE48-CD8B5E102F20}" type="presParOf" srcId="{D81C2454-B4EF-462E-A275-CB1515906454}" destId="{ECA8BE72-4D5E-4205-A9C7-A0E4D21B59E1}" srcOrd="5" destOrd="0" presId="urn:microsoft.com/office/officeart/2008/layout/NameandTitleOrganizationalChart"/>
    <dgm:cxn modelId="{46449809-9870-4557-9BE0-6C2204A92553}" type="presParOf" srcId="{ECA8BE72-4D5E-4205-A9C7-A0E4D21B59E1}" destId="{77DA172D-0A04-4D41-8144-EA12BCF29357}" srcOrd="0" destOrd="0" presId="urn:microsoft.com/office/officeart/2008/layout/NameandTitleOrganizationalChart"/>
    <dgm:cxn modelId="{501346BF-A343-4D0F-9F52-83B6375EC556}" type="presParOf" srcId="{77DA172D-0A04-4D41-8144-EA12BCF29357}" destId="{BAB3D042-025C-471F-B939-4A4CE41ED409}" srcOrd="0" destOrd="0" presId="urn:microsoft.com/office/officeart/2008/layout/NameandTitleOrganizationalChart"/>
    <dgm:cxn modelId="{84701B49-F086-44F3-83DF-05E1952A4241}" type="presParOf" srcId="{77DA172D-0A04-4D41-8144-EA12BCF29357}" destId="{E1352923-C8CF-421D-B532-5B73793CCE17}" srcOrd="1" destOrd="0" presId="urn:microsoft.com/office/officeart/2008/layout/NameandTitleOrganizationalChart"/>
    <dgm:cxn modelId="{95DAE10B-74E6-47AB-841E-934588191E99}" type="presParOf" srcId="{77DA172D-0A04-4D41-8144-EA12BCF29357}" destId="{C29850B1-E246-4CE3-AFBA-E0BA52F512E0}" srcOrd="2" destOrd="0" presId="urn:microsoft.com/office/officeart/2008/layout/NameandTitleOrganizationalChart"/>
    <dgm:cxn modelId="{BF88A478-71B8-4780-BC81-B77AB592A1FD}" type="presParOf" srcId="{ECA8BE72-4D5E-4205-A9C7-A0E4D21B59E1}" destId="{F1B75542-4763-4002-8E03-D584CEE0B739}" srcOrd="1" destOrd="0" presId="urn:microsoft.com/office/officeart/2008/layout/NameandTitleOrganizationalChart"/>
    <dgm:cxn modelId="{0B7CD5B4-B343-4E4F-B382-60709B6BB193}" type="presParOf" srcId="{ECA8BE72-4D5E-4205-A9C7-A0E4D21B59E1}" destId="{E383E2BB-093B-4D8C-BED3-9DA3D087C7B0}" srcOrd="2" destOrd="0" presId="urn:microsoft.com/office/officeart/2008/layout/NameandTitleOrganizationalChart"/>
    <dgm:cxn modelId="{F50CAD56-0DA8-47F1-8D3A-1389CFF86CB7}" type="presParOf" srcId="{D81C2454-B4EF-462E-A275-CB1515906454}" destId="{C66CC764-7096-4898-8199-D7BF3F459BBB}" srcOrd="6" destOrd="0" presId="urn:microsoft.com/office/officeart/2008/layout/NameandTitleOrganizationalChart"/>
    <dgm:cxn modelId="{78DC46C0-EF81-40E3-8E67-2A16399C9C4D}" type="presParOf" srcId="{D81C2454-B4EF-462E-A275-CB1515906454}" destId="{894EF676-B79D-48F2-B705-97BC93792AFF}" srcOrd="7" destOrd="0" presId="urn:microsoft.com/office/officeart/2008/layout/NameandTitleOrganizationalChart"/>
    <dgm:cxn modelId="{96058564-F8C8-4349-B985-1BF2B2EE2825}" type="presParOf" srcId="{894EF676-B79D-48F2-B705-97BC93792AFF}" destId="{BAD2D264-D590-49EE-B74D-A67E3BF94D69}" srcOrd="0" destOrd="0" presId="urn:microsoft.com/office/officeart/2008/layout/NameandTitleOrganizationalChart"/>
    <dgm:cxn modelId="{7610422C-0D1E-44A7-AB0A-4DCCEE41EC70}" type="presParOf" srcId="{BAD2D264-D590-49EE-B74D-A67E3BF94D69}" destId="{8BC7D37D-B40B-437E-964A-11A66F730EAD}" srcOrd="0" destOrd="0" presId="urn:microsoft.com/office/officeart/2008/layout/NameandTitleOrganizationalChart"/>
    <dgm:cxn modelId="{0295742E-3E92-48C8-B672-8EFF4453FE99}" type="presParOf" srcId="{BAD2D264-D590-49EE-B74D-A67E3BF94D69}" destId="{5C5E471A-8563-4D42-9D79-7CDB7BABE48E}" srcOrd="1" destOrd="0" presId="urn:microsoft.com/office/officeart/2008/layout/NameandTitleOrganizationalChart"/>
    <dgm:cxn modelId="{3F9B51AF-A68F-4FE2-A6B7-5F6FFCFC5023}" type="presParOf" srcId="{BAD2D264-D590-49EE-B74D-A67E3BF94D69}" destId="{EE3F8D29-3C1A-4310-AC03-72D4E340CDAF}" srcOrd="2" destOrd="0" presId="urn:microsoft.com/office/officeart/2008/layout/NameandTitleOrganizationalChart"/>
    <dgm:cxn modelId="{682F330B-103C-47E2-83E6-5E3D81677E21}" type="presParOf" srcId="{894EF676-B79D-48F2-B705-97BC93792AFF}" destId="{EF0EFEDD-4426-4506-A58C-8F1951E001D1}" srcOrd="1" destOrd="0" presId="urn:microsoft.com/office/officeart/2008/layout/NameandTitleOrganizationalChart"/>
    <dgm:cxn modelId="{E6475750-3D7D-45E6-B3C9-11449FA861D5}" type="presParOf" srcId="{894EF676-B79D-48F2-B705-97BC93792AFF}" destId="{7FB4C469-5EE6-4736-9E79-1D88D2AF3EA0}" srcOrd="2" destOrd="0" presId="urn:microsoft.com/office/officeart/2008/layout/NameandTitleOrganizationalChart"/>
    <dgm:cxn modelId="{5D52DD15-0512-43F9-9E3A-705D749F217C}" type="presParOf" srcId="{6B60A97B-3094-446A-BC28-00CB6942FCBF}" destId="{F5AC25D4-1979-459F-844F-E0B97EB6B420}" srcOrd="2" destOrd="0" presId="urn:microsoft.com/office/officeart/2008/layout/NameandTitleOrganizationalChart"/>
    <dgm:cxn modelId="{0592854A-6BEC-47F2-917E-F84B121CE9FD}" type="presParOf" srcId="{2068F839-2697-44F9-B1A6-3F3B26A2AD90}" destId="{E87B7177-C1D2-490D-BFB2-FCE75D000B70}" srcOrd="2" destOrd="0" presId="urn:microsoft.com/office/officeart/2008/layout/NameandTitleOrganizationalChart"/>
    <dgm:cxn modelId="{9F677491-54B1-4C27-9BBE-D1373BF0381A}" type="presParOf" srcId="{2068F839-2697-44F9-B1A6-3F3B26A2AD90}" destId="{BAFCB20A-2764-412B-A7D8-82DFBE83B14C}" srcOrd="3" destOrd="0" presId="urn:microsoft.com/office/officeart/2008/layout/NameandTitleOrganizationalChart"/>
    <dgm:cxn modelId="{E9908858-5B8B-4EBE-A822-4149FEEC3264}" type="presParOf" srcId="{BAFCB20A-2764-412B-A7D8-82DFBE83B14C}" destId="{66647C65-E43B-4C05-89D3-558D98B925B4}" srcOrd="0" destOrd="0" presId="urn:microsoft.com/office/officeart/2008/layout/NameandTitleOrganizationalChart"/>
    <dgm:cxn modelId="{48333C3F-5E6A-4D1E-841F-C70D330D0AF7}" type="presParOf" srcId="{66647C65-E43B-4C05-89D3-558D98B925B4}" destId="{12BA1CDC-BF41-4EAC-B0E7-297CD7633B48}" srcOrd="0" destOrd="0" presId="urn:microsoft.com/office/officeart/2008/layout/NameandTitleOrganizationalChart"/>
    <dgm:cxn modelId="{E9F99051-F3DD-4E9F-BF39-67D930579E60}" type="presParOf" srcId="{66647C65-E43B-4C05-89D3-558D98B925B4}" destId="{960D02B2-EEB7-4DA2-87FF-5A2167A464AE}" srcOrd="1" destOrd="0" presId="urn:microsoft.com/office/officeart/2008/layout/NameandTitleOrganizationalChart"/>
    <dgm:cxn modelId="{9E840EA9-6FBD-42C6-B1C1-7B14E6D2912C}" type="presParOf" srcId="{66647C65-E43B-4C05-89D3-558D98B925B4}" destId="{8EB30363-824B-4906-8F57-E75BFCB632F4}" srcOrd="2" destOrd="0" presId="urn:microsoft.com/office/officeart/2008/layout/NameandTitleOrganizationalChart"/>
    <dgm:cxn modelId="{529C4FE2-D6FA-4237-A3A4-22F103FDA812}" type="presParOf" srcId="{BAFCB20A-2764-412B-A7D8-82DFBE83B14C}" destId="{828D605E-E7F2-4882-99A5-959170E2767A}" srcOrd="1" destOrd="0" presId="urn:microsoft.com/office/officeart/2008/layout/NameandTitleOrganizationalChart"/>
    <dgm:cxn modelId="{3675020C-23BD-44DB-9972-E5D6B35DCFF7}" type="presParOf" srcId="{828D605E-E7F2-4882-99A5-959170E2767A}" destId="{5C02EAFD-8CC8-48E1-B4F4-106665620A6E}" srcOrd="0" destOrd="0" presId="urn:microsoft.com/office/officeart/2008/layout/NameandTitleOrganizationalChart"/>
    <dgm:cxn modelId="{062AE610-F526-4F42-8EE5-E2B489304C52}" type="presParOf" srcId="{828D605E-E7F2-4882-99A5-959170E2767A}" destId="{A989152C-24D2-45CD-81E3-5EBB1B32AC03}" srcOrd="1" destOrd="0" presId="urn:microsoft.com/office/officeart/2008/layout/NameandTitleOrganizationalChart"/>
    <dgm:cxn modelId="{E33E7F92-7D76-42AF-8A37-F07CA7165C99}" type="presParOf" srcId="{A989152C-24D2-45CD-81E3-5EBB1B32AC03}" destId="{79109D8D-0972-474B-9817-53357C66EB4C}" srcOrd="0" destOrd="0" presId="urn:microsoft.com/office/officeart/2008/layout/NameandTitleOrganizationalChart"/>
    <dgm:cxn modelId="{0A679B4F-8233-4C96-AE54-99D280F3E5C3}" type="presParOf" srcId="{79109D8D-0972-474B-9817-53357C66EB4C}" destId="{542E98DF-D0F5-45D3-9836-02A12E2DF6B3}" srcOrd="0" destOrd="0" presId="urn:microsoft.com/office/officeart/2008/layout/NameandTitleOrganizationalChart"/>
    <dgm:cxn modelId="{B7752816-77DC-4DE4-9D06-72D806744C09}" type="presParOf" srcId="{79109D8D-0972-474B-9817-53357C66EB4C}" destId="{37A54D3E-8158-449B-8FD6-ED9E379CFC31}" srcOrd="1" destOrd="0" presId="urn:microsoft.com/office/officeart/2008/layout/NameandTitleOrganizationalChart"/>
    <dgm:cxn modelId="{2EEE58CC-88DB-4860-8E24-64FD9B65CF2E}" type="presParOf" srcId="{79109D8D-0972-474B-9817-53357C66EB4C}" destId="{960FAFE2-3BE4-4200-92F9-5ECDAD277A2D}" srcOrd="2" destOrd="0" presId="urn:microsoft.com/office/officeart/2008/layout/NameandTitleOrganizationalChart"/>
    <dgm:cxn modelId="{E2A4332C-3748-4E03-85EF-706114938C7E}" type="presParOf" srcId="{A989152C-24D2-45CD-81E3-5EBB1B32AC03}" destId="{721E15BD-9100-4596-B3AA-0851AD660FFA}" srcOrd="1" destOrd="0" presId="urn:microsoft.com/office/officeart/2008/layout/NameandTitleOrganizationalChart"/>
    <dgm:cxn modelId="{DF20C3AC-B2C2-4262-9853-D34B3244A9F7}" type="presParOf" srcId="{A989152C-24D2-45CD-81E3-5EBB1B32AC03}" destId="{154FA466-0E15-4FEE-95CC-0DD97D9433DF}" srcOrd="2" destOrd="0" presId="urn:microsoft.com/office/officeart/2008/layout/NameandTitleOrganizationalChart"/>
    <dgm:cxn modelId="{95EC960D-A84C-47C0-A493-9C6830A8C1C2}" type="presParOf" srcId="{BAFCB20A-2764-412B-A7D8-82DFBE83B14C}" destId="{93017380-31C5-4CBF-BE68-4FDCB2CA0BD2}" srcOrd="2" destOrd="0" presId="urn:microsoft.com/office/officeart/2008/layout/NameandTitleOrganizationalChart"/>
    <dgm:cxn modelId="{2759D54C-4692-4ACE-B711-A35A2AB935B1}" type="presParOf" srcId="{2068F839-2697-44F9-B1A6-3F3B26A2AD90}" destId="{6A6D0E88-C282-49D1-8F56-7086C3A224E8}" srcOrd="4" destOrd="0" presId="urn:microsoft.com/office/officeart/2008/layout/NameandTitleOrganizationalChart"/>
    <dgm:cxn modelId="{51B14A9F-729D-498F-80FA-74C60BA783E9}" type="presParOf" srcId="{2068F839-2697-44F9-B1A6-3F3B26A2AD90}" destId="{FA8556CA-C4E8-4D9A-A599-071CDD6E56F2}" srcOrd="5" destOrd="0" presId="urn:microsoft.com/office/officeart/2008/layout/NameandTitleOrganizationalChart"/>
    <dgm:cxn modelId="{FD5843D0-9CBB-4778-9B47-51DDE59F4C05}" type="presParOf" srcId="{FA8556CA-C4E8-4D9A-A599-071CDD6E56F2}" destId="{BA5E86A0-2BED-435D-B223-9C7EDF7DF068}" srcOrd="0" destOrd="0" presId="urn:microsoft.com/office/officeart/2008/layout/NameandTitleOrganizationalChart"/>
    <dgm:cxn modelId="{5D296F80-87C8-4294-91C9-ABD87845CF88}" type="presParOf" srcId="{BA5E86A0-2BED-435D-B223-9C7EDF7DF068}" destId="{51F733E8-E124-4598-BE86-AFEDF7A12F05}" srcOrd="0" destOrd="0" presId="urn:microsoft.com/office/officeart/2008/layout/NameandTitleOrganizationalChart"/>
    <dgm:cxn modelId="{390E2E53-3654-42ED-8B3A-0A28E94D1FEC}" type="presParOf" srcId="{BA5E86A0-2BED-435D-B223-9C7EDF7DF068}" destId="{FE0350CC-55F9-41F0-A0C0-98F84E435369}" srcOrd="1" destOrd="0" presId="urn:microsoft.com/office/officeart/2008/layout/NameandTitleOrganizationalChart"/>
    <dgm:cxn modelId="{7408DB22-4E54-4B08-98AF-84AFFEC95808}" type="presParOf" srcId="{BA5E86A0-2BED-435D-B223-9C7EDF7DF068}" destId="{99766D7A-5F10-46E0-B6D6-4EB34F3FDD61}" srcOrd="2" destOrd="0" presId="urn:microsoft.com/office/officeart/2008/layout/NameandTitleOrganizationalChart"/>
    <dgm:cxn modelId="{EDB7CFF7-BC22-4574-B8D6-725E06F71EC2}" type="presParOf" srcId="{FA8556CA-C4E8-4D9A-A599-071CDD6E56F2}" destId="{506AD44F-CC09-417B-8898-7DAA103B9410}" srcOrd="1" destOrd="0" presId="urn:microsoft.com/office/officeart/2008/layout/NameandTitleOrganizationalChart"/>
    <dgm:cxn modelId="{6D987606-5468-47E0-8A55-1FF5C907379F}" type="presParOf" srcId="{506AD44F-CC09-417B-8898-7DAA103B9410}" destId="{4256AD21-FFA3-40A8-96AD-FD0EA1F9CFE9}" srcOrd="0" destOrd="0" presId="urn:microsoft.com/office/officeart/2008/layout/NameandTitleOrganizationalChart"/>
    <dgm:cxn modelId="{4E75F65D-0BF6-46DE-9DFE-724733E2A041}" type="presParOf" srcId="{506AD44F-CC09-417B-8898-7DAA103B9410}" destId="{442C0D51-E86E-4776-85CB-66639CD297F8}" srcOrd="1" destOrd="0" presId="urn:microsoft.com/office/officeart/2008/layout/NameandTitleOrganizationalChart"/>
    <dgm:cxn modelId="{C183DF75-E2FD-4E6E-8D8D-87CA31277ED5}" type="presParOf" srcId="{442C0D51-E86E-4776-85CB-66639CD297F8}" destId="{0ADA3DF8-3742-4225-A2AC-4BDE0CF154AA}" srcOrd="0" destOrd="0" presId="urn:microsoft.com/office/officeart/2008/layout/NameandTitleOrganizationalChart"/>
    <dgm:cxn modelId="{776260ED-19E5-4FD4-BD8E-A351E537D924}" type="presParOf" srcId="{0ADA3DF8-3742-4225-A2AC-4BDE0CF154AA}" destId="{2CE9F25E-7A0E-4D16-9E3E-37A3F2CBCC41}" srcOrd="0" destOrd="0" presId="urn:microsoft.com/office/officeart/2008/layout/NameandTitleOrganizationalChart"/>
    <dgm:cxn modelId="{0C98B4F6-9C47-481F-9A19-1B5D62A16175}" type="presParOf" srcId="{0ADA3DF8-3742-4225-A2AC-4BDE0CF154AA}" destId="{2CFE6676-2B00-4F59-84C4-0D7F2DF0186B}" srcOrd="1" destOrd="0" presId="urn:microsoft.com/office/officeart/2008/layout/NameandTitleOrganizationalChart"/>
    <dgm:cxn modelId="{2E9A1AB4-0EF4-43A5-992B-D92C84205D08}" type="presParOf" srcId="{0ADA3DF8-3742-4225-A2AC-4BDE0CF154AA}" destId="{D4DB7913-90CB-433A-8A8B-BC2E861CB270}" srcOrd="2" destOrd="0" presId="urn:microsoft.com/office/officeart/2008/layout/NameandTitleOrganizationalChart"/>
    <dgm:cxn modelId="{B5B233F1-FA68-4DA2-965D-BFFD831D319D}" type="presParOf" srcId="{442C0D51-E86E-4776-85CB-66639CD297F8}" destId="{2B7D71AF-2296-4232-A041-95BAB517BE9C}" srcOrd="1" destOrd="0" presId="urn:microsoft.com/office/officeart/2008/layout/NameandTitleOrganizationalChart"/>
    <dgm:cxn modelId="{6BF74DDC-7A55-465D-90AD-D817C99CCE9A}" type="presParOf" srcId="{442C0D51-E86E-4776-85CB-66639CD297F8}" destId="{FB570716-0D67-4DDA-B54E-481A12FA06CE}" srcOrd="2" destOrd="0" presId="urn:microsoft.com/office/officeart/2008/layout/NameandTitleOrganizationalChart"/>
    <dgm:cxn modelId="{4C354A90-00BB-492E-8152-429DD733BC56}" type="presParOf" srcId="{FA8556CA-C4E8-4D9A-A599-071CDD6E56F2}" destId="{0A3875F6-CB5B-4145-8099-822C88EE04BA}" srcOrd="2" destOrd="0" presId="urn:microsoft.com/office/officeart/2008/layout/NameandTitleOrganizationalChart"/>
    <dgm:cxn modelId="{EAEDC78A-1DFE-4E94-9036-33DBAC26B236}" type="presParOf" srcId="{25EAA120-D58A-4283-8FDC-BAEDA6C76A61}" destId="{052A2B72-A74E-4976-81BA-5AF0DFD56B0F}" srcOrd="2" destOrd="0" presId="urn:microsoft.com/office/officeart/2008/layout/NameandTitleOrganizationalChart"/>
    <dgm:cxn modelId="{324874EB-D7DC-4936-B6E6-DF3394DB293B}"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7484017"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102710" y="2177157"/>
          <a:ext cx="3427027" cy="350652"/>
        </a:xfrm>
        <a:custGeom>
          <a:avLst/>
          <a:gdLst/>
          <a:ahLst/>
          <a:cxnLst/>
          <a:rect l="0" t="0" r="0" b="0"/>
          <a:pathLst>
            <a:path>
              <a:moveTo>
                <a:pt x="0" y="0"/>
              </a:moveTo>
              <a:lnTo>
                <a:pt x="0" y="225788"/>
              </a:lnTo>
              <a:lnTo>
                <a:pt x="3427027" y="225788"/>
              </a:lnTo>
              <a:lnTo>
                <a:pt x="3427027"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6097371"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102710" y="2177157"/>
          <a:ext cx="2040381" cy="350652"/>
        </a:xfrm>
        <a:custGeom>
          <a:avLst/>
          <a:gdLst/>
          <a:ahLst/>
          <a:cxnLst/>
          <a:rect l="0" t="0" r="0" b="0"/>
          <a:pathLst>
            <a:path>
              <a:moveTo>
                <a:pt x="0" y="0"/>
              </a:moveTo>
              <a:lnTo>
                <a:pt x="0" y="225788"/>
              </a:lnTo>
              <a:lnTo>
                <a:pt x="2040381" y="225788"/>
              </a:lnTo>
              <a:lnTo>
                <a:pt x="2040381"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630321" y="3062942"/>
          <a:ext cx="2126124" cy="331772"/>
        </a:xfrm>
        <a:custGeom>
          <a:avLst/>
          <a:gdLst/>
          <a:ahLst/>
          <a:cxnLst/>
          <a:rect l="0" t="0" r="0" b="0"/>
          <a:pathLst>
            <a:path>
              <a:moveTo>
                <a:pt x="0" y="0"/>
              </a:moveTo>
              <a:lnTo>
                <a:pt x="0" y="206908"/>
              </a:lnTo>
              <a:lnTo>
                <a:pt x="2126124" y="206908"/>
              </a:lnTo>
              <a:lnTo>
                <a:pt x="2126124"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630321" y="3062942"/>
          <a:ext cx="739477" cy="331772"/>
        </a:xfrm>
        <a:custGeom>
          <a:avLst/>
          <a:gdLst/>
          <a:ahLst/>
          <a:cxnLst/>
          <a:rect l="0" t="0" r="0" b="0"/>
          <a:pathLst>
            <a:path>
              <a:moveTo>
                <a:pt x="0" y="0"/>
              </a:moveTo>
              <a:lnTo>
                <a:pt x="0" y="206908"/>
              </a:lnTo>
              <a:lnTo>
                <a:pt x="739477" y="206908"/>
              </a:lnTo>
              <a:lnTo>
                <a:pt x="739477"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983152" y="3062942"/>
          <a:ext cx="647168" cy="331772"/>
        </a:xfrm>
        <a:custGeom>
          <a:avLst/>
          <a:gdLst/>
          <a:ahLst/>
          <a:cxnLst/>
          <a:rect l="0" t="0" r="0" b="0"/>
          <a:pathLst>
            <a:path>
              <a:moveTo>
                <a:pt x="647168" y="0"/>
              </a:moveTo>
              <a:lnTo>
                <a:pt x="647168"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96505" y="3062942"/>
          <a:ext cx="2033815" cy="331772"/>
        </a:xfrm>
        <a:custGeom>
          <a:avLst/>
          <a:gdLst/>
          <a:ahLst/>
          <a:cxnLst/>
          <a:rect l="0" t="0" r="0" b="0"/>
          <a:pathLst>
            <a:path>
              <a:moveTo>
                <a:pt x="2033815" y="0"/>
              </a:moveTo>
              <a:lnTo>
                <a:pt x="2033815"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630321" y="2177157"/>
          <a:ext cx="1472388" cy="350652"/>
        </a:xfrm>
        <a:custGeom>
          <a:avLst/>
          <a:gdLst/>
          <a:ahLst/>
          <a:cxnLst/>
          <a:rect l="0" t="0" r="0" b="0"/>
          <a:pathLst>
            <a:path>
              <a:moveTo>
                <a:pt x="1472388" y="0"/>
              </a:moveTo>
              <a:lnTo>
                <a:pt x="1472388" y="225788"/>
              </a:lnTo>
              <a:lnTo>
                <a:pt x="0" y="225788"/>
              </a:lnTo>
              <a:lnTo>
                <a:pt x="0"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056990" y="1034158"/>
          <a:ext cx="91440" cy="607866"/>
        </a:xfrm>
        <a:custGeom>
          <a:avLst/>
          <a:gdLst/>
          <a:ahLst/>
          <a:cxnLst/>
          <a:rect l="0" t="0" r="0" b="0"/>
          <a:pathLst>
            <a:path>
              <a:moveTo>
                <a:pt x="48623" y="0"/>
              </a:moveTo>
              <a:lnTo>
                <a:pt x="48623" y="483002"/>
              </a:lnTo>
              <a:lnTo>
                <a:pt x="45720" y="483002"/>
              </a:lnTo>
              <a:lnTo>
                <a:pt x="45720" y="6078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539831" y="499026"/>
          <a:ext cx="1131564" cy="535132"/>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Nguyễn</a:t>
          </a:r>
          <a:r>
            <a:rPr lang="en-US" sz="1600" kern="1200" dirty="0">
              <a:ln>
                <a:noFill/>
              </a:ln>
            </a:rPr>
            <a:t> Văn Sang</a:t>
          </a:r>
        </a:p>
      </dsp:txBody>
      <dsp:txXfrm>
        <a:off x="3539831" y="499026"/>
        <a:ext cx="1131564" cy="535132"/>
      </dsp:txXfrm>
    </dsp:sp>
    <dsp:sp modelId="{8A69615D-F8F8-429C-AFBC-140CD881FA23}">
      <dsp:nvSpPr>
        <dsp:cNvPr id="0" name=""/>
        <dsp:cNvSpPr/>
      </dsp:nvSpPr>
      <dsp:spPr>
        <a:xfrm>
          <a:off x="4114797" y="956228"/>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dirty="0">
              <a:ln>
                <a:noFill/>
              </a:ln>
            </a:rPr>
            <a:t>Instructor</a:t>
          </a:r>
        </a:p>
      </dsp:txBody>
      <dsp:txXfrm>
        <a:off x="4114797" y="956228"/>
        <a:ext cx="930205" cy="178377"/>
      </dsp:txXfrm>
    </dsp:sp>
    <dsp:sp modelId="{B12BD221-688A-45A4-B05A-AF54B7DBC4B8}">
      <dsp:nvSpPr>
        <dsp:cNvPr id="0" name=""/>
        <dsp:cNvSpPr/>
      </dsp:nvSpPr>
      <dsp:spPr>
        <a:xfrm>
          <a:off x="3557216" y="1642025"/>
          <a:ext cx="1090986" cy="535132"/>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3557216" y="1642025"/>
        <a:ext cx="1090986" cy="535132"/>
      </dsp:txXfrm>
    </dsp:sp>
    <dsp:sp modelId="{9F25BC85-E77C-409A-89C2-95BA1AD81163}">
      <dsp:nvSpPr>
        <dsp:cNvPr id="0" name=""/>
        <dsp:cNvSpPr/>
      </dsp:nvSpPr>
      <dsp:spPr>
        <a:xfrm>
          <a:off x="4114801" y="2099227"/>
          <a:ext cx="1106423" cy="16785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Project Manager</a:t>
          </a:r>
        </a:p>
      </dsp:txBody>
      <dsp:txXfrm>
        <a:off x="4114801" y="2099227"/>
        <a:ext cx="1106423" cy="167851"/>
      </dsp:txXfrm>
    </dsp:sp>
    <dsp:sp modelId="{A2568639-C48A-4361-B813-79B3F69CA822}">
      <dsp:nvSpPr>
        <dsp:cNvPr id="0" name=""/>
        <dsp:cNvSpPr/>
      </dsp:nvSpPr>
      <dsp:spPr>
        <a:xfrm>
          <a:off x="2113540" y="2527810"/>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Lê Hồng Nhiên</a:t>
          </a:r>
        </a:p>
      </dsp:txBody>
      <dsp:txXfrm>
        <a:off x="2113540" y="2527810"/>
        <a:ext cx="1033561" cy="535132"/>
      </dsp:txXfrm>
    </dsp:sp>
    <dsp:sp modelId="{96F1EF70-9149-4113-91E7-50757FEEF8B5}">
      <dsp:nvSpPr>
        <dsp:cNvPr id="0" name=""/>
        <dsp:cNvSpPr/>
      </dsp:nvSpPr>
      <dsp:spPr>
        <a:xfrm>
          <a:off x="2347595" y="2961322"/>
          <a:ext cx="1114823" cy="223548"/>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7620" rIns="30480" bIns="7620" numCol="1" spcCol="1270" anchor="ctr" anchorCtr="0">
          <a:noAutofit/>
        </a:bodyPr>
        <a:lstStyle/>
        <a:p>
          <a:pPr lvl="0" algn="ctr" defTabSz="533400">
            <a:lnSpc>
              <a:spcPct val="90000"/>
            </a:lnSpc>
            <a:spcBef>
              <a:spcPct val="0"/>
            </a:spcBef>
            <a:spcAft>
              <a:spcPct val="35000"/>
            </a:spcAft>
          </a:pPr>
          <a:r>
            <a:rPr lang="en-US" sz="1200" kern="1200">
              <a:ln>
                <a:noFill/>
              </a:ln>
            </a:rPr>
            <a:t>Technical Leader</a:t>
          </a:r>
        </a:p>
      </dsp:txBody>
      <dsp:txXfrm>
        <a:off x="2347595" y="2961322"/>
        <a:ext cx="1114823" cy="223548"/>
      </dsp:txXfrm>
    </dsp:sp>
    <dsp:sp modelId="{87D7F144-9ADF-4A79-8594-4606123AF018}">
      <dsp:nvSpPr>
        <dsp:cNvPr id="0" name=""/>
        <dsp:cNvSpPr/>
      </dsp:nvSpPr>
      <dsp:spPr>
        <a:xfrm>
          <a:off x="79725"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 Đỗ Văn Tuấn</a:t>
          </a:r>
        </a:p>
      </dsp:txBody>
      <dsp:txXfrm>
        <a:off x="79725" y="3394715"/>
        <a:ext cx="1033561" cy="535132"/>
      </dsp:txXfrm>
    </dsp:sp>
    <dsp:sp modelId="{E26AEED3-0853-4430-811E-1D27EF8524A8}">
      <dsp:nvSpPr>
        <dsp:cNvPr id="0" name=""/>
        <dsp:cNvSpPr/>
      </dsp:nvSpPr>
      <dsp:spPr>
        <a:xfrm>
          <a:off x="286437"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286437" y="3810929"/>
        <a:ext cx="930205" cy="178377"/>
      </dsp:txXfrm>
    </dsp:sp>
    <dsp:sp modelId="{9A1DE650-0DF0-41B8-87C8-5191FEE70D28}">
      <dsp:nvSpPr>
        <dsp:cNvPr id="0" name=""/>
        <dsp:cNvSpPr/>
      </dsp:nvSpPr>
      <dsp:spPr>
        <a:xfrm>
          <a:off x="1466371"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Tạ Ngọc Duy</a:t>
          </a:r>
        </a:p>
      </dsp:txBody>
      <dsp:txXfrm>
        <a:off x="1466371" y="3394715"/>
        <a:ext cx="1033561" cy="535132"/>
      </dsp:txXfrm>
    </dsp:sp>
    <dsp:sp modelId="{48A2BBE2-32D5-475D-8ED1-880F01E8A155}">
      <dsp:nvSpPr>
        <dsp:cNvPr id="0" name=""/>
        <dsp:cNvSpPr/>
      </dsp:nvSpPr>
      <dsp:spPr>
        <a:xfrm>
          <a:off x="1673083"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1673083" y="3810929"/>
        <a:ext cx="930205" cy="178377"/>
      </dsp:txXfrm>
    </dsp:sp>
    <dsp:sp modelId="{BAB3D042-025C-471F-B939-4A4CE41ED409}">
      <dsp:nvSpPr>
        <dsp:cNvPr id="0" name=""/>
        <dsp:cNvSpPr/>
      </dsp:nvSpPr>
      <dsp:spPr>
        <a:xfrm>
          <a:off x="2853017"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Đào Trọng Nghĩa</a:t>
          </a:r>
        </a:p>
      </dsp:txBody>
      <dsp:txXfrm>
        <a:off x="2853017" y="3394715"/>
        <a:ext cx="1033561" cy="535132"/>
      </dsp:txXfrm>
    </dsp:sp>
    <dsp:sp modelId="{E1352923-C8CF-421D-B532-5B73793CCE17}">
      <dsp:nvSpPr>
        <dsp:cNvPr id="0" name=""/>
        <dsp:cNvSpPr/>
      </dsp:nvSpPr>
      <dsp:spPr>
        <a:xfrm>
          <a:off x="3059730"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3059730" y="3810929"/>
        <a:ext cx="930205" cy="178377"/>
      </dsp:txXfrm>
    </dsp:sp>
    <dsp:sp modelId="{8BC7D37D-B40B-437E-964A-11A66F730EAD}">
      <dsp:nvSpPr>
        <dsp:cNvPr id="0" name=""/>
        <dsp:cNvSpPr/>
      </dsp:nvSpPr>
      <dsp:spPr>
        <a:xfrm>
          <a:off x="4239664"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Hoàng Anh Tuấn</a:t>
          </a:r>
        </a:p>
      </dsp:txBody>
      <dsp:txXfrm>
        <a:off x="4239664" y="3394715"/>
        <a:ext cx="1033561" cy="535132"/>
      </dsp:txXfrm>
    </dsp:sp>
    <dsp:sp modelId="{5C5E471A-8563-4D42-9D79-7CDB7BABE48E}">
      <dsp:nvSpPr>
        <dsp:cNvPr id="0" name=""/>
        <dsp:cNvSpPr/>
      </dsp:nvSpPr>
      <dsp:spPr>
        <a:xfrm>
          <a:off x="4446376"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4446376" y="3810929"/>
        <a:ext cx="930205" cy="178377"/>
      </dsp:txXfrm>
    </dsp:sp>
    <dsp:sp modelId="{12BA1CDC-BF41-4EAC-B0E7-297CD7633B48}">
      <dsp:nvSpPr>
        <dsp:cNvPr id="0" name=""/>
        <dsp:cNvSpPr/>
      </dsp:nvSpPr>
      <dsp:spPr>
        <a:xfrm>
          <a:off x="5626310" y="252781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smtClean="0">
              <a:ln>
                <a:noFill/>
              </a:ln>
            </a:rPr>
            <a:t>Tạ </a:t>
          </a:r>
          <a:r>
            <a:rPr lang="en-US" sz="1600" kern="1200" dirty="0" err="1" smtClean="0">
              <a:ln>
                <a:noFill/>
              </a:ln>
            </a:rPr>
            <a:t>Ngọc</a:t>
          </a:r>
          <a:r>
            <a:rPr lang="en-US" sz="1600" kern="1200" dirty="0" smtClean="0">
              <a:ln>
                <a:noFill/>
              </a:ln>
            </a:rPr>
            <a:t> </a:t>
          </a:r>
          <a:r>
            <a:rPr lang="en-US" sz="1600" kern="1200" dirty="0" err="1" smtClean="0">
              <a:ln>
                <a:noFill/>
              </a:ln>
            </a:rPr>
            <a:t>Duy</a:t>
          </a:r>
          <a:endParaRPr lang="en-US" sz="1600" kern="1200" dirty="0">
            <a:ln>
              <a:noFill/>
            </a:ln>
          </a:endParaRPr>
        </a:p>
      </dsp:txBody>
      <dsp:txXfrm>
        <a:off x="5626310" y="2527810"/>
        <a:ext cx="1033561" cy="535132"/>
      </dsp:txXfrm>
    </dsp:sp>
    <dsp:sp modelId="{960D02B2-EEB7-4DA2-87FF-5A2167A464AE}">
      <dsp:nvSpPr>
        <dsp:cNvPr id="0" name=""/>
        <dsp:cNvSpPr/>
      </dsp:nvSpPr>
      <dsp:spPr>
        <a:xfrm>
          <a:off x="5842771" y="2992773"/>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 Leader/QA</a:t>
          </a:r>
        </a:p>
      </dsp:txBody>
      <dsp:txXfrm>
        <a:off x="5842771" y="2992773"/>
        <a:ext cx="930205" cy="178377"/>
      </dsp:txXfrm>
    </dsp:sp>
    <dsp:sp modelId="{542E98DF-D0F5-45D3-9836-02A12E2DF6B3}">
      <dsp:nvSpPr>
        <dsp:cNvPr id="0" name=""/>
        <dsp:cNvSpPr/>
      </dsp:nvSpPr>
      <dsp:spPr>
        <a:xfrm>
          <a:off x="5626310" y="337213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5626310" y="3372130"/>
        <a:ext cx="1033561" cy="535132"/>
      </dsp:txXfrm>
    </dsp:sp>
    <dsp:sp modelId="{37A54D3E-8158-449B-8FD6-ED9E379CFC31}">
      <dsp:nvSpPr>
        <dsp:cNvPr id="0" name=""/>
        <dsp:cNvSpPr/>
      </dsp:nvSpPr>
      <dsp:spPr>
        <a:xfrm>
          <a:off x="5852966"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Tester</a:t>
          </a:r>
        </a:p>
      </dsp:txBody>
      <dsp:txXfrm>
        <a:off x="5852966" y="3788344"/>
        <a:ext cx="930205" cy="178377"/>
      </dsp:txXfrm>
    </dsp:sp>
    <dsp:sp modelId="{51F733E8-E124-4598-BE86-AFEDF7A12F05}">
      <dsp:nvSpPr>
        <dsp:cNvPr id="0" name=""/>
        <dsp:cNvSpPr/>
      </dsp:nvSpPr>
      <dsp:spPr>
        <a:xfrm>
          <a:off x="7012956" y="252781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7012956" y="2527810"/>
        <a:ext cx="1033561" cy="535132"/>
      </dsp:txXfrm>
    </dsp:sp>
    <dsp:sp modelId="{FE0350CC-55F9-41F0-A0C0-98F84E435369}">
      <dsp:nvSpPr>
        <dsp:cNvPr id="0" name=""/>
        <dsp:cNvSpPr/>
      </dsp:nvSpPr>
      <dsp:spPr>
        <a:xfrm>
          <a:off x="7219669" y="294402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 Leader</a:t>
          </a:r>
        </a:p>
      </dsp:txBody>
      <dsp:txXfrm>
        <a:off x="7219669" y="2944024"/>
        <a:ext cx="930205" cy="178377"/>
      </dsp:txXfrm>
    </dsp:sp>
    <dsp:sp modelId="{2CE9F25E-7A0E-4D16-9E3E-37A3F2CBCC41}">
      <dsp:nvSpPr>
        <dsp:cNvPr id="0" name=""/>
        <dsp:cNvSpPr/>
      </dsp:nvSpPr>
      <dsp:spPr>
        <a:xfrm>
          <a:off x="7012956" y="337213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7012956" y="3372130"/>
        <a:ext cx="1033561" cy="535132"/>
      </dsp:txXfrm>
    </dsp:sp>
    <dsp:sp modelId="{2CFE6676-2B00-4F59-84C4-0D7F2DF0186B}">
      <dsp:nvSpPr>
        <dsp:cNvPr id="0" name=""/>
        <dsp:cNvSpPr/>
      </dsp:nvSpPr>
      <dsp:spPr>
        <a:xfrm>
          <a:off x="7219669"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Designer</a:t>
          </a:r>
        </a:p>
      </dsp:txBody>
      <dsp:txXfrm>
        <a:off x="7219669" y="3788344"/>
        <a:ext cx="930205" cy="1783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FDD4D-8F71-4C6D-A8E2-6D02EE346411}" type="datetimeFigureOut">
              <a:rPr lang="en-US" smtClean="0"/>
              <a:t>12/13/2016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2.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2.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2.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2.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2.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2.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8.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2.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0.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2.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2.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2.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4.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2.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2.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notesSlide" Target="../notesSlides/notesSlide57.xml"/><Relationship Id="rId7" Type="http://schemas.openxmlformats.org/officeDocument/2006/relationships/diagramData" Target="../diagrams/data12.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2.jpeg"/><Relationship Id="rId11" Type="http://schemas.microsoft.com/office/2007/relationships/diagramDrawing" Target="../diagrams/drawing12.xml"/><Relationship Id="rId5" Type="http://schemas.openxmlformats.org/officeDocument/2006/relationships/image" Target="../media/image56.png"/><Relationship Id="rId10" Type="http://schemas.openxmlformats.org/officeDocument/2006/relationships/diagramColors" Target="../diagrams/colors12.xml"/><Relationship Id="rId4" Type="http://schemas.openxmlformats.org/officeDocument/2006/relationships/image" Target="../media/image55.png"/><Relationship Id="rId9"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11"/>
          <p:cNvGraphicFramePr>
            <a:graphicFrameLocks/>
          </p:cNvGraphicFramePr>
          <p:nvPr>
            <p:extLst>
              <p:ext uri="{D42A27DB-BD31-4B8C-83A1-F6EECF244321}">
                <p14:modId xmlns:p14="http://schemas.microsoft.com/office/powerpoint/2010/main" val="3257933506"/>
              </p:ext>
            </p:extLst>
          </p:nvPr>
        </p:nvGraphicFramePr>
        <p:xfrm>
          <a:off x="2736832" y="974119"/>
          <a:ext cx="8229600" cy="4833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13148" y="3297745"/>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a:solidFill>
                <a:srgbClr val="0288D1"/>
              </a:solidFill>
              <a:latin typeface="Century" panose="02040604050505020304" pitchFamily="18" charset="0"/>
              <a:cs typeface="Times New Roman" pitchFamily="18" charset="0"/>
            </a:endParaRPr>
          </a:p>
          <a:p>
            <a:pPr>
              <a:defRPr/>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Trong Nghia– SE03220</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Nhien – SE03377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Duy – SE03267</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Anh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3730" y="792231"/>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a:t>
            </a: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6" y="792231"/>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57751"/>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marL="57150"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application must be available 95% of time. Users can access to it everywhere 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of website.</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994293"/>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0" lvl="2"/>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Only 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384973" y="2006243"/>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8270538" y="2006243"/>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0-#ppt_w/2"/>
                                          </p:val>
                                        </p:tav>
                                        <p:tav tm="100000">
                                          <p:val>
                                            <p:strVal val="#ppt_x"/>
                                          </p:val>
                                        </p:tav>
                                      </p:tavLst>
                                    </p:anim>
                                    <p:anim calcmode="lin" valueType="num">
                                      <p:cBhvr additive="base">
                                        <p:cTn id="14" dur="75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0-#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750" fill="hold"/>
                                        <p:tgtEl>
                                          <p:spTgt spid="18"/>
                                        </p:tgtEl>
                                        <p:attrNameLst>
                                          <p:attrName>ppt_x</p:attrName>
                                        </p:attrNameLst>
                                      </p:cBhvr>
                                      <p:tavLst>
                                        <p:tav tm="0">
                                          <p:val>
                                            <p:strVal val="0-#ppt_w/2"/>
                                          </p:val>
                                        </p:tav>
                                        <p:tav tm="100000">
                                          <p:val>
                                            <p:strVal val="#ppt_x"/>
                                          </p:val>
                                        </p:tav>
                                      </p:tavLst>
                                    </p:anim>
                                    <p:anim calcmode="lin" valueType="num">
                                      <p:cBhvr additive="base">
                                        <p:cTn id="22" dur="75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0-#ppt_w/2"/>
                                          </p:val>
                                        </p:tav>
                                        <p:tav tm="100000">
                                          <p:val>
                                            <p:strVal val="#ppt_x"/>
                                          </p:val>
                                        </p:tav>
                                      </p:tavLst>
                                    </p:anim>
                                    <p:anim calcmode="lin" valueType="num">
                                      <p:cBhvr additive="base">
                                        <p:cTn id="26" dur="750" fill="hold"/>
                                        <p:tgtEl>
                                          <p:spTgt spid="1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04068" y="1350881"/>
            <a:ext cx="8950775" cy="1477328"/>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Diagram.</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546606" y="2828209"/>
            <a:ext cx="2071967" cy="1772583"/>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80583" y="4825349"/>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a:t>
            </a: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2800"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dea</a:t>
            </a:r>
            <a:endPar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5029204"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5. Quality Control</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6011602" y="2314832"/>
            <a:ext cx="2259187" cy="1832464"/>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a:t>
            </a: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060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nvGraphicFramePr>
        <p:xfrm>
          <a:off x="2842954" y="1823608"/>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749759"/>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7" y="3518846"/>
            <a:ext cx="4504996" cy="1820918"/>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7365076" y="3951040"/>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326961" y="3508457"/>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Base on SRS, create test case:</a:t>
            </a:r>
            <a:endParaRPr lang="en-US" sz="1800" b="1"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System test </a:t>
            </a:r>
            <a:r>
              <a:rPr lang="en-US" sz="1800" smtClean="0">
                <a:solidFill>
                  <a:srgbClr val="002060"/>
                </a:solidFill>
                <a:latin typeface="Century" panose="02040604050505020304" pitchFamily="18" charset="0"/>
                <a:cs typeface="Times New Roman" panose="02020603050405020304" pitchFamily="18" charset="0"/>
              </a:rPr>
              <a:t>case</a:t>
            </a:r>
            <a:endParaRPr lang="en-US" sz="1800" smtClean="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381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3008500" y="9900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Closed</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2001605"/>
            <a:ext cx="8848799" cy="2918798"/>
          </a:xfrm>
          <a:prstGeom prst="rect">
            <a:avLst/>
          </a:prstGeom>
        </p:spPr>
      </p:pic>
      <p:sp>
        <p:nvSpPr>
          <p:cNvPr id="27"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2236789"/>
            <a:ext cx="7106579" cy="2667000"/>
          </a:xfrm>
          <a:prstGeom prst="rect">
            <a:avLst/>
          </a:prstGeom>
        </p:spPr>
      </p:pic>
      <p:sp>
        <p:nvSpPr>
          <p:cNvPr id="25"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360019880"/>
              </p:ext>
            </p:extLst>
          </p:nvPr>
        </p:nvGraphicFramePr>
        <p:xfrm>
          <a:off x="2754164" y="884805"/>
          <a:ext cx="7913836" cy="5677224"/>
        </p:xfrm>
        <a:graphic>
          <a:graphicData uri="http://schemas.openxmlformats.org/drawingml/2006/table">
            <a:tbl>
              <a:tblPr firstRow="1" firstCol="1" bandRow="1">
                <a:tableStyleId>{5C22544A-7EE6-4342-B048-85BDC9FD1C3A}</a:tableStyleId>
              </a:tblPr>
              <a:tblGrid>
                <a:gridCol w="2637380"/>
                <a:gridCol w="2638228"/>
                <a:gridCol w="2638228"/>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308324"/>
          </a:xfrm>
          <a:prstGeom prst="rect">
            <a:avLst/>
          </a:prstGeom>
        </p:spPr>
        <p:txBody>
          <a:bodyPr wrap="square">
            <a:spAutoFit/>
          </a:bodyPr>
          <a:lstStyle/>
          <a:p>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4072642" y="1501618"/>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2558</Words>
  <Application>Microsoft Office PowerPoint</Application>
  <PresentationFormat>Widescreen</PresentationFormat>
  <Paragraphs>771</Paragraphs>
  <Slides>65</Slides>
  <Notes>65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Nghĩa Đào Trọng</cp:lastModifiedBy>
  <cp:revision>320</cp:revision>
  <dcterms:created xsi:type="dcterms:W3CDTF">2016-11-02T19:55:03Z</dcterms:created>
  <dcterms:modified xsi:type="dcterms:W3CDTF">2016-12-13T07:51:36Z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